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IBM Plex Sans"/>
      <p:regular r:id="rId40"/>
      <p:bold r:id="rId41"/>
      <p:italic r:id="rId42"/>
      <p:boldItalic r:id="rId43"/>
    </p:embeddedFont>
    <p:embeddedFont>
      <p:font typeface="IBM Plex Sans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87">
          <p15:clr>
            <a:srgbClr val="747775"/>
          </p15:clr>
        </p15:guide>
        <p15:guide id="2" pos="346">
          <p15:clr>
            <a:srgbClr val="747775"/>
          </p15:clr>
        </p15:guide>
        <p15:guide id="3" pos="5425">
          <p15:clr>
            <a:srgbClr val="747775"/>
          </p15:clr>
        </p15:guide>
        <p15:guide id="4" orient="horz" pos="2948">
          <p15:clr>
            <a:srgbClr val="747775"/>
          </p15:clr>
        </p15:guide>
        <p15:guide id="5" orient="horz" pos="454">
          <p15:clr>
            <a:srgbClr val="747775"/>
          </p15:clr>
        </p15:guide>
      </p15:sldGuideLst>
    </p:ext>
    <p:ext uri="GoogleSlidesCustomDataVersion2">
      <go:slidesCustomData xmlns:go="http://customooxmlschemas.google.com/" r:id="rId48" roundtripDataSignature="AMtx7mgQN9Em9s3olWrySnU7Y6dYyxgr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87" orient="horz"/>
        <p:guide pos="346"/>
        <p:guide pos="5425"/>
        <p:guide pos="2948" orient="horz"/>
        <p:guide pos="4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regular.fntdata"/><Relationship Id="rId42" Type="http://schemas.openxmlformats.org/officeDocument/2006/relationships/font" Target="fonts/IBMPlexSans-italic.fntdata"/><Relationship Id="rId41" Type="http://schemas.openxmlformats.org/officeDocument/2006/relationships/font" Target="fonts/IBMPlexSans-bold.fntdata"/><Relationship Id="rId44" Type="http://schemas.openxmlformats.org/officeDocument/2006/relationships/font" Target="fonts/IBMPlexSansSemiBold-regular.fntdata"/><Relationship Id="rId43" Type="http://schemas.openxmlformats.org/officeDocument/2006/relationships/font" Target="fonts/IBMPlexSans-boldItalic.fntdata"/><Relationship Id="rId46" Type="http://schemas.openxmlformats.org/officeDocument/2006/relationships/font" Target="fonts/IBMPlexSansSemiBold-italic.fntdata"/><Relationship Id="rId45" Type="http://schemas.openxmlformats.org/officeDocument/2006/relationships/font" Target="fonts/IBMPlexSan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customschemas.google.com/relationships/presentationmetadata" Target="metadata"/><Relationship Id="rId47" Type="http://schemas.openxmlformats.org/officeDocument/2006/relationships/font" Target="fonts/IBMPlexSans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707dbc7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e707dbc7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8c626ba869_0_1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3" name="Google Shape;603;g28c626ba869_0_1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8c626ba869_0_1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0" name="Google Shape;610;g28c626ba869_0_1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8c626ba869_0_1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7" name="Google Shape;617;g28c626ba869_0_1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8c626ba869_0_1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4" name="Google Shape;624;g28c626ba869_0_1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c626ba869_0_1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1" name="Google Shape;631;g28c626ba869_0_1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8c626ba869_0_1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4" name="Google Shape;644;g28c626ba869_0_1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8c626ba869_0_1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0" name="Google Shape;650;g28c626ba869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Google Shape;53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8c626ba869_0_1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6" name="Google Shape;656;g28c626ba869_0_1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8c626ba869_0_1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2" name="Google Shape;662;g28c626ba869_0_1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8c626ba869_0_1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3" name="Google Shape;673;g28c626ba869_0_1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c626ba869_0_1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9" name="Google Shape;679;g28c626ba869_0_1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8c626ba869_0_12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g28c626ba869_0_1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8c626ba869_0_1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1" name="Google Shape;691;g28c626ba869_0_1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8c626ba869_0_1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Google Shape;698;g28c626ba869_0_1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8c626ba869_0_1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4" name="Google Shape;704;g28c626ba869_0_1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8c626ba869_0_1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0" name="Google Shape;710;g28c626ba869_0_1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8c626ba869_0_1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6" name="Google Shape;716;g28c626ba869_0_1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8c626ba869_0_1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3" name="Google Shape;723;g28c626ba869_0_1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8c626ba869_0_13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9" name="Google Shape;729;g28c626ba869_0_13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8c626ba869_0_1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5" name="Google Shape;735;g28c626ba869_0_1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c626ba869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9" name="Google Shape;559;g28c626ba869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c626ba869_0_5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5" name="Google Shape;565;g28c626ba869_0_5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8c626ba869_0_5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Google Shape;572;g28c626ba869_0_5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c626ba869_0_8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g28c626ba869_0_8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8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5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53.png"/><Relationship Id="rId8" Type="http://schemas.openxmlformats.org/officeDocument/2006/relationships/image" Target="../media/image6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4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8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38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5.png"/><Relationship Id="rId5" Type="http://schemas.openxmlformats.org/officeDocument/2006/relationships/image" Target="../media/image35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38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1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1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1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5.png"/><Relationship Id="rId5" Type="http://schemas.openxmlformats.org/officeDocument/2006/relationships/image" Target="../media/image35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7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5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53.png"/><Relationship Id="rId8" Type="http://schemas.openxmlformats.org/officeDocument/2006/relationships/image" Target="../media/image6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Relationship Id="rId3" Type="http://schemas.openxmlformats.org/officeDocument/2006/relationships/image" Target="../media/image5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5"/>
          <p:cNvSpPr txBox="1"/>
          <p:nvPr>
            <p:ph type="title"/>
          </p:nvPr>
        </p:nvSpPr>
        <p:spPr>
          <a:xfrm>
            <a:off x="3805199" y="719998"/>
            <a:ext cx="4798803" cy="402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35"/>
          <p:cNvSpPr txBox="1"/>
          <p:nvPr>
            <p:ph idx="1" type="body"/>
          </p:nvPr>
        </p:nvSpPr>
        <p:spPr>
          <a:xfrm>
            <a:off x="3805199" y="1122599"/>
            <a:ext cx="4798803" cy="360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5"/>
          <p:cNvSpPr txBox="1"/>
          <p:nvPr>
            <p:ph idx="2" type="body"/>
          </p:nvPr>
        </p:nvSpPr>
        <p:spPr>
          <a:xfrm>
            <a:off x="3805199" y="2275800"/>
            <a:ext cx="3996300" cy="2224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1;p60" id="14" name="Google Shape;1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5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" showMasterSp="0">
  <p:cSld name="1_Title slide 5_2_1">
    <p:bg>
      <p:bgPr>
        <a:solidFill>
          <a:srgbClr val="252525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1" type="body"/>
          </p:nvPr>
        </p:nvSpPr>
        <p:spPr>
          <a:xfrm>
            <a:off x="539999" y="3272199"/>
            <a:ext cx="3852003" cy="140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7;p67" id="76" name="Google Shape;7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4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4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6" showMasterSp="0">
  <p:cSld name="1_Title slide 5_2_1_16">
    <p:bg>
      <p:bgPr>
        <a:solidFill>
          <a:srgbClr val="25252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5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1" type="body"/>
          </p:nvPr>
        </p:nvSpPr>
        <p:spPr>
          <a:xfrm>
            <a:off x="539999" y="3272199"/>
            <a:ext cx="3852003" cy="140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;p68" id="82" name="Google Shape;8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5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5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 showMasterSp="0">
  <p:cSld name="CUSTOM_2_1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5;p69" id="86" name="Google Shape;8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" y="0"/>
            <a:ext cx="914400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;p69" id="87" name="Google Shape;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6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9" name="Google Shape;89;p46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46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" showMasterSp="0">
  <p:cSld name="CUSTOM_2_1_5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0;p70" id="92" name="Google Shape;9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1;p70" id="93" name="Google Shape;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7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47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47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_1" showMasterSp="0">
  <p:cSld name="CUSTOM_2_1_5_1">
    <p:bg>
      <p:bgPr>
        <a:solidFill>
          <a:srgbClr val="5DB56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p71" id="98" name="Google Shape;9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;p71" id="99" name="Google Shape;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1" name="Google Shape;101;p48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48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" showMasterSp="0">
  <p:cSld name="CUSTOM_2_1_4">
    <p:bg>
      <p:bgPr>
        <a:solidFill>
          <a:srgbClr val="252525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0;p72"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1;p72" id="105" name="Google Shape;1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9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49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8" name="Google Shape;108;p49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" showMasterSp="0">
  <p:cSld name="CUSTOM_2_1_4_1_1">
    <p:bg>
      <p:bgPr>
        <a:solidFill>
          <a:srgbClr val="252525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5;p73" id="110" name="Google Shape;11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73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0"/>
          <p:cNvSpPr txBox="1"/>
          <p:nvPr>
            <p:ph type="title"/>
          </p:nvPr>
        </p:nvSpPr>
        <p:spPr>
          <a:xfrm>
            <a:off x="539999" y="2268147"/>
            <a:ext cx="8064004" cy="60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50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" showMasterSp="0">
  <p:cSld name="CUSTOM_2_1_2">
    <p:bg>
      <p:bgPr>
        <a:solidFill>
          <a:schemeClr val="accen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0;p74" id="115" name="Google Shape;11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1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51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3;p74" id="118" name="Google Shape;11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1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" showMasterSp="0">
  <p:cSld name="CUSTOM_2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5;p75" id="121" name="Google Shape;12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2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7;p75" id="123" name="Google Shape;12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6" cy="28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2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9;p75" id="125" name="Google Shape;12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2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" showMasterSp="0">
  <p:cSld name="CUSTOM_2_1_2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1;p76" id="128" name="Google Shape;12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3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3;p76" id="130" name="Google Shape;13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6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4;p76" id="131" name="Google Shape;13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3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3" name="Google Shape;133;p53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6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18" name="Google Shape;1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6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_1" showMasterSp="0">
  <p:cSld name="CUSTOM_2_1_2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7;p77"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4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9;p77" id="137" name="Google Shape;13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6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80;p77" id="138" name="Google Shape;13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4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54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5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3" name="Google Shape;143;p55"/>
          <p:cNvSpPr txBox="1"/>
          <p:nvPr>
            <p:ph type="title"/>
          </p:nvPr>
        </p:nvSpPr>
        <p:spPr>
          <a:xfrm>
            <a:off x="539999" y="719998"/>
            <a:ext cx="3855602" cy="360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86;p78" id="144" name="Google Shape;14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6" cy="2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5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8;p79" id="147" name="Google Shape;14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6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9" name="Google Shape;149;p56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1;p80" id="151" name="Google Shape;15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7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57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4;p81" id="155" name="Google Shape;15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8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58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>
  <p:cSld name="1_Title slide 5_2_1_2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9"/>
          <p:cNvSpPr txBox="1"/>
          <p:nvPr>
            <p:ph type="title"/>
          </p:nvPr>
        </p:nvSpPr>
        <p:spPr>
          <a:xfrm>
            <a:off x="3805199" y="719998"/>
            <a:ext cx="4798803" cy="402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59"/>
          <p:cNvSpPr txBox="1"/>
          <p:nvPr>
            <p:ph idx="1" type="body"/>
          </p:nvPr>
        </p:nvSpPr>
        <p:spPr>
          <a:xfrm>
            <a:off x="3805199" y="1122599"/>
            <a:ext cx="4798803" cy="360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1" name="Google Shape;161;p59"/>
          <p:cNvSpPr txBox="1"/>
          <p:nvPr>
            <p:ph idx="2" type="body"/>
          </p:nvPr>
        </p:nvSpPr>
        <p:spPr>
          <a:xfrm>
            <a:off x="3805199" y="2275800"/>
            <a:ext cx="3996300" cy="2224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2" name="Google Shape;162;p59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">
  <p:cSld name="1_Title slide 5_2_1_4_1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0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5" name="Google Shape;165;p60"/>
          <p:cNvSpPr txBox="1"/>
          <p:nvPr>
            <p:ph idx="1" type="body"/>
          </p:nvPr>
        </p:nvSpPr>
        <p:spPr>
          <a:xfrm>
            <a:off x="1008000" y="1439999"/>
            <a:ext cx="1278000" cy="33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6" name="Google Shape;166;p60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">
  <p:cSld name="1_Title slide 5_2_1_4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1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9" name="Google Shape;169;p61"/>
          <p:cNvSpPr txBox="1"/>
          <p:nvPr>
            <p:ph idx="1" type="body"/>
          </p:nvPr>
        </p:nvSpPr>
        <p:spPr>
          <a:xfrm>
            <a:off x="539999" y="1800000"/>
            <a:ext cx="1746001" cy="33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61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">
  <p:cSld name="1_Title slide 5_2_1_4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2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3" name="Google Shape;173;p62"/>
          <p:cNvSpPr txBox="1"/>
          <p:nvPr>
            <p:ph idx="1" type="body"/>
          </p:nvPr>
        </p:nvSpPr>
        <p:spPr>
          <a:xfrm>
            <a:off x="539999" y="1260000"/>
            <a:ext cx="806400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62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 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3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63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8" name="Google Shape;178;p63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" showMasterSp="0">
  <p:cSld name="CUSTOM_2_1_4_1_1_1_1">
    <p:bg>
      <p:bgPr>
        <a:solidFill>
          <a:srgbClr val="EFF0F5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7"/>
          <p:cNvSpPr txBox="1"/>
          <p:nvPr>
            <p:ph type="title"/>
          </p:nvPr>
        </p:nvSpPr>
        <p:spPr>
          <a:xfrm>
            <a:off x="539999" y="2268147"/>
            <a:ext cx="8064004" cy="60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6;p60" id="22" name="Google Shape;2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3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60" id="23" name="Google Shape;2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3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60" id="24" name="Google Shape;2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5"/>
            <a:ext cx="1208684" cy="198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60" id="25" name="Google Shape;2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2"/>
            <a:ext cx="1449931" cy="2792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0;p60" id="26" name="Google Shape;2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69" y="3371850"/>
            <a:ext cx="990931" cy="153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1;p60" id="27" name="Google Shape;27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7"/>
          <p:cNvSpPr txBox="1"/>
          <p:nvPr>
            <p:ph idx="12" type="sldNum"/>
          </p:nvPr>
        </p:nvSpPr>
        <p:spPr>
          <a:xfrm>
            <a:off x="6216397" y="4608068"/>
            <a:ext cx="336806" cy="318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>
  <p:cSld name="1_Title slide 5_2_1_1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4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1" name="Google Shape;181;p64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" showMasterSp="0">
  <p:cSld name="1_Title slide 5_2_1_1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5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9;p88" id="185" name="Google Shape;185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5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" showMasterSp="0">
  <p:cSld name="1_Title slide 5_2_1_12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6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3;p89" id="190" name="Google Shape;19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6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" showMasterSp="0">
  <p:cSld name="CUSTOM_2_1_4_1">
    <p:bg>
      <p:bgPr>
        <a:solidFill>
          <a:srgbClr val="252525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5;p90" id="193" name="Google Shape;19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6;p90" id="194" name="Google Shape;19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7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8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68"/>
          <p:cNvSpPr txBox="1"/>
          <p:nvPr>
            <p:ph type="title"/>
          </p:nvPr>
        </p:nvSpPr>
        <p:spPr>
          <a:xfrm>
            <a:off x="539999" y="719998"/>
            <a:ext cx="3855602" cy="360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91;p91" id="199" name="Google Shape;199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6" cy="2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8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 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9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3" name="Google Shape;203;p69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 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5;p93" id="205" name="Google Shape;20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0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p70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 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8;p94" id="209" name="Google Shape;20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1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1" name="Google Shape;211;p71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 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1;p95" id="213" name="Google Shape;21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2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5" name="Google Shape;215;p72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_1" showMasterSp="0">
  <p:cSld name="1_Title slide 5_2_1_5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3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8" name="Google Shape;218;p73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" showMasterSp="0">
  <p:cSld name="CUSTOM_2_1_4_1_1_1_1_1_2">
    <p:bg>
      <p:bgPr>
        <a:solidFill>
          <a:srgbClr val="EFF0F5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8"/>
          <p:cNvSpPr txBox="1"/>
          <p:nvPr>
            <p:ph type="title"/>
          </p:nvPr>
        </p:nvSpPr>
        <p:spPr>
          <a:xfrm>
            <a:off x="539999" y="2268147"/>
            <a:ext cx="8064004" cy="60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0;p65" id="31" name="Google Shape;3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1;p65" id="32" name="Google Shape;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51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65" id="33" name="Google Shape;3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0"/>
            <a:ext cx="1171575" cy="1446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65" id="34" name="Google Shape;3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3" y="3200805"/>
            <a:ext cx="1295812" cy="1942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65" id="35" name="Google Shape;3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8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2">
  <p:cSld name="1_Title slide 5_2_1_12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4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1" name="Google Shape;221;p74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">
  <p:cSld name="1_Title slide 5_2_1_4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5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4" name="Google Shape;224;p75"/>
          <p:cNvSpPr txBox="1"/>
          <p:nvPr>
            <p:ph idx="1" type="body"/>
          </p:nvPr>
        </p:nvSpPr>
        <p:spPr>
          <a:xfrm>
            <a:off x="1008000" y="1439999"/>
            <a:ext cx="1278000" cy="33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5" name="Google Shape;225;p75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_1">
  <p:cSld name="1_Title slide 5_2_1_4_1_1_1_1_1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6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8" name="Google Shape;228;p76"/>
          <p:cNvSpPr txBox="1"/>
          <p:nvPr>
            <p:ph idx="1" type="body"/>
          </p:nvPr>
        </p:nvSpPr>
        <p:spPr>
          <a:xfrm>
            <a:off x="539999" y="1800000"/>
            <a:ext cx="1746001" cy="338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9" name="Google Shape;229;p76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2" showMasterSp="0">
  <p:cSld name="1_Title slide 5_2_1_12_1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7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1;p100" id="233" name="Google Shape;23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7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_1" showMasterSp="0">
  <p:cSld name="1_Title slide 5_2_1_12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8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5;p101" id="238" name="Google Shape;23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78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" showMasterSp="0">
  <p:cSld name="CUSTOM_2_1_4_1_1_1">
    <p:bg>
      <p:bgPr>
        <a:solidFill>
          <a:srgbClr val="EFF0F5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9"/>
          <p:cNvSpPr txBox="1"/>
          <p:nvPr>
            <p:ph type="title"/>
          </p:nvPr>
        </p:nvSpPr>
        <p:spPr>
          <a:xfrm>
            <a:off x="539999" y="2268147"/>
            <a:ext cx="8064004" cy="60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15;p59" id="242" name="Google Shape;24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4" cy="1467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6;p59" id="243" name="Google Shape;24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61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7;p59" id="244" name="Google Shape;24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8;p59" id="245" name="Google Shape;24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5" cy="2320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9;p59" id="246" name="Google Shape;246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8" cy="133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0;p59" id="247" name="Google Shape;247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0" y="2863457"/>
            <a:ext cx="1431764" cy="1438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1;p59" id="248" name="Google Shape;248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2;p59" id="249" name="Google Shape;249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79"/>
          <p:cNvSpPr txBox="1"/>
          <p:nvPr>
            <p:ph idx="12" type="sldNum"/>
          </p:nvPr>
        </p:nvSpPr>
        <p:spPr>
          <a:xfrm>
            <a:off x="6216397" y="4608068"/>
            <a:ext cx="336806" cy="318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7_1_1" showMasterSp="0">
  <p:cSld name="1_Title slide 5_2_1_17_1_1">
    <p:bg>
      <p:bgPr>
        <a:solidFill>
          <a:srgbClr val="EFF0F5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2;p46" id="252" name="Google Shape;25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2"/>
            <a:ext cx="9144000" cy="48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0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4" name="Google Shape;254;p80"/>
          <p:cNvSpPr txBox="1"/>
          <p:nvPr>
            <p:ph idx="1" type="body"/>
          </p:nvPr>
        </p:nvSpPr>
        <p:spPr>
          <a:xfrm>
            <a:off x="539999" y="3272199"/>
            <a:ext cx="3852003" cy="140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5;p46" id="255" name="Google Shape;25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80"/>
          <p:cNvSpPr txBox="1"/>
          <p:nvPr>
            <p:ph idx="12" type="sldNum"/>
          </p:nvPr>
        </p:nvSpPr>
        <p:spPr>
          <a:xfrm>
            <a:off x="6216397" y="4608068"/>
            <a:ext cx="336806" cy="318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>
  <p:cSld name="1_Title slide 5_2_1_12 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1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259" name="Google Shape;259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81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707dbc748_0_28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g1e707dbc748_0_28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64" name="Google Shape;264;g1e707dbc748_0_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g1e707dbc748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 showMasterSp="0" type="title">
  <p:cSld name="TITL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c626ba869_0_883"/>
          <p:cNvSpPr txBox="1"/>
          <p:nvPr>
            <p:ph type="title"/>
          </p:nvPr>
        </p:nvSpPr>
        <p:spPr>
          <a:xfrm>
            <a:off x="3805199" y="719998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3" name="Google Shape;273;g28c626ba869_0_883"/>
          <p:cNvSpPr txBox="1"/>
          <p:nvPr>
            <p:ph idx="1" type="body"/>
          </p:nvPr>
        </p:nvSpPr>
        <p:spPr>
          <a:xfrm>
            <a:off x="3805199" y="1122599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4" name="Google Shape;274;g28c626ba869_0_883"/>
          <p:cNvSpPr txBox="1"/>
          <p:nvPr>
            <p:ph idx="2" type="body"/>
          </p:nvPr>
        </p:nvSpPr>
        <p:spPr>
          <a:xfrm>
            <a:off x="3805199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1;p60" id="275" name="Google Shape;275;g28c626ba869_0_8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8c626ba869_0_883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" showMasterSp="0">
  <p:cSld name="CUSTOM_2_1_4_1_1_1_1_1">
    <p:bg>
      <p:bgPr>
        <a:solidFill>
          <a:srgbClr val="EFF0F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9"/>
          <p:cNvSpPr txBox="1"/>
          <p:nvPr>
            <p:ph type="title"/>
          </p:nvPr>
        </p:nvSpPr>
        <p:spPr>
          <a:xfrm>
            <a:off x="539999" y="2268147"/>
            <a:ext cx="8064004" cy="60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35;p61" id="39" name="Google Shape;3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6;p61" id="40" name="Google Shape;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7;p61" id="41" name="Google Shape;4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2"/>
            <a:ext cx="609373" cy="609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8;p61" id="42" name="Google Shape;4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93" cy="1100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9;p61" id="43" name="Google Shape;4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7"/>
            <a:ext cx="2043116" cy="1890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0;p61" id="44" name="Google Shape;4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7" cy="56412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9"/>
          <p:cNvSpPr txBox="1"/>
          <p:nvPr>
            <p:ph idx="12" type="sldNum"/>
          </p:nvPr>
        </p:nvSpPr>
        <p:spPr>
          <a:xfrm>
            <a:off x="6216397" y="4608068"/>
            <a:ext cx="336806" cy="318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 type="tx">
  <p:cSld name="TITLE_AND_BODY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c626ba869_0_889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279" name="Google Shape;279;g28c626ba869_0_8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8c626ba869_0_889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" showMasterSp="0">
  <p:cSld name="CUSTOM_2_1_4_1_1_1_1">
    <p:bg>
      <p:bgPr>
        <a:solidFill>
          <a:srgbClr val="EFF0F5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c626ba869_0_893"/>
          <p:cNvSpPr txBox="1"/>
          <p:nvPr>
            <p:ph type="title"/>
          </p:nvPr>
        </p:nvSpPr>
        <p:spPr>
          <a:xfrm>
            <a:off x="539999" y="2268147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6;p60" id="283" name="Google Shape;283;g28c626ba869_0_8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3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60" id="284" name="Google Shape;284;g28c626ba869_0_8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3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60" id="285" name="Google Shape;285;g28c626ba869_0_8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5"/>
            <a:ext cx="1208683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60" id="286" name="Google Shape;286;g28c626ba869_0_8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2"/>
            <a:ext cx="1449932" cy="2792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0;p60" id="287" name="Google Shape;287;g28c626ba869_0_8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69" y="3371850"/>
            <a:ext cx="990931" cy="153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1;p60" id="288" name="Google Shape;288;g28c626ba869_0_8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8c626ba869_0_893"/>
          <p:cNvSpPr txBox="1"/>
          <p:nvPr>
            <p:ph idx="12" type="sldNum"/>
          </p:nvPr>
        </p:nvSpPr>
        <p:spPr>
          <a:xfrm>
            <a:off x="6216395" y="460806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" showMasterSp="0">
  <p:cSld name="CUSTOM_2_1_4_1_1_1_1_1_2">
    <p:bg>
      <p:bgPr>
        <a:solidFill>
          <a:srgbClr val="EFF0F5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c626ba869_0_902"/>
          <p:cNvSpPr txBox="1"/>
          <p:nvPr>
            <p:ph type="title"/>
          </p:nvPr>
        </p:nvSpPr>
        <p:spPr>
          <a:xfrm>
            <a:off x="539999" y="2268147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0;p65" id="292" name="Google Shape;292;g28c626ba869_0_9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1;p65" id="293" name="Google Shape;293;g28c626ba869_0_9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51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65" id="294" name="Google Shape;294;g28c626ba869_0_9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0"/>
            <a:ext cx="1171575" cy="1446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65" id="295" name="Google Shape;295;g28c626ba869_0_9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3" y="3200805"/>
            <a:ext cx="1295811" cy="1942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65" id="296" name="Google Shape;296;g28c626ba869_0_9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8c626ba869_0_902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" showMasterSp="0">
  <p:cSld name="CUSTOM_2_1_4_1_1_1_1_1">
    <p:bg>
      <p:bgPr>
        <a:solidFill>
          <a:srgbClr val="EFF0F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c626ba869_0_910"/>
          <p:cNvSpPr txBox="1"/>
          <p:nvPr>
            <p:ph type="title"/>
          </p:nvPr>
        </p:nvSpPr>
        <p:spPr>
          <a:xfrm>
            <a:off x="539999" y="2268147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35;p61" id="300" name="Google Shape;300;g28c626ba869_0_9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6;p61" id="301" name="Google Shape;301;g28c626ba869_0_9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7;p61" id="302" name="Google Shape;302;g28c626ba869_0_9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2"/>
            <a:ext cx="609372" cy="609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8;p61" id="303" name="Google Shape;303;g28c626ba869_0_9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92" cy="1100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9;p61" id="304" name="Google Shape;304;g28c626ba869_0_9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7"/>
            <a:ext cx="2043117" cy="1890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0;p61" id="305" name="Google Shape;305;g28c626ba869_0_9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6" cy="56411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8c626ba869_0_910"/>
          <p:cNvSpPr txBox="1"/>
          <p:nvPr>
            <p:ph idx="12" type="sldNum"/>
          </p:nvPr>
        </p:nvSpPr>
        <p:spPr>
          <a:xfrm>
            <a:off x="6216395" y="460806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1" showMasterSp="0">
  <p:cSld name="CUSTOM_2_1_4_1_1_1_1_1_1">
    <p:bg>
      <p:bgPr>
        <a:solidFill>
          <a:srgbClr val="25252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8c626ba869_0_919"/>
          <p:cNvSpPr txBox="1"/>
          <p:nvPr>
            <p:ph type="title"/>
          </p:nvPr>
        </p:nvSpPr>
        <p:spPr>
          <a:xfrm>
            <a:off x="539999" y="2268147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62;p64" id="309" name="Google Shape;309;g28c626ba869_0_9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3;p64" id="310" name="Google Shape;310;g28c626ba869_0_9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8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4;p64" id="311" name="Google Shape;311;g28c626ba869_0_9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50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5;p64" id="312" name="Google Shape;312;g28c626ba869_0_9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" y="0"/>
            <a:ext cx="2072172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6;p64" id="313" name="Google Shape;313;g28c626ba869_0_9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5" cy="1900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7;p64" id="314" name="Google Shape;314;g28c626ba869_0_9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8c626ba869_0_919"/>
          <p:cNvSpPr txBox="1"/>
          <p:nvPr>
            <p:ph idx="12" type="sldNum"/>
          </p:nvPr>
        </p:nvSpPr>
        <p:spPr>
          <a:xfrm>
            <a:off x="6216395" y="460806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_1" showMasterSp="0">
  <p:cSld name="CUSTOM_2_1_4_1_1_1_1_1_2_1">
    <p:bg>
      <p:bgPr>
        <a:solidFill>
          <a:srgbClr val="EFF0F5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6;p66" id="317" name="Google Shape;317;g28c626ba869_0_9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7;p66" id="318" name="Google Shape;318;g28c626ba869_0_9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8;p66" id="319" name="Google Shape;319;g28c626ba869_0_9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2"/>
            <a:ext cx="1637130" cy="2761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9;p66" id="320" name="Google Shape;320;g28c626ba869_0_9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57"/>
            <a:ext cx="2868355" cy="2965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0;p66" id="321" name="Google Shape;321;g28c626ba869_0_9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5" y="0"/>
            <a:ext cx="3603475" cy="248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1;p66" id="322" name="Google Shape;322;g28c626ba869_0_9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2"/>
            <a:ext cx="1625892" cy="2772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2;p66" id="323" name="Google Shape;323;g28c626ba869_0_9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7"/>
            <a:ext cx="724113" cy="69009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8c626ba869_0_928"/>
          <p:cNvSpPr txBox="1"/>
          <p:nvPr/>
        </p:nvSpPr>
        <p:spPr>
          <a:xfrm>
            <a:off x="919162" y="2398896"/>
            <a:ext cx="731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14;p66" id="325" name="Google Shape;325;g28c626ba869_0_9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8c626ba869_0_928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c626ba869_0_939"/>
          <p:cNvSpPr txBox="1"/>
          <p:nvPr>
            <p:ph type="title"/>
          </p:nvPr>
        </p:nvSpPr>
        <p:spPr>
          <a:xfrm>
            <a:off x="539999" y="719998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9" name="Google Shape;329;g28c626ba869_0_939"/>
          <p:cNvSpPr txBox="1"/>
          <p:nvPr>
            <p:ph idx="1" type="body"/>
          </p:nvPr>
        </p:nvSpPr>
        <p:spPr>
          <a:xfrm>
            <a:off x="539999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0" name="Google Shape;330;g28c626ba869_0_939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8c626ba869_0_943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3" name="Google Shape;333;g28c626ba869_0_943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" showMasterSp="0">
  <p:cSld name="1_Title slide 5_2_1">
    <p:bg>
      <p:bgPr>
        <a:solidFill>
          <a:srgbClr val="252525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8c626ba869_0_946"/>
          <p:cNvSpPr txBox="1"/>
          <p:nvPr>
            <p:ph type="title"/>
          </p:nvPr>
        </p:nvSpPr>
        <p:spPr>
          <a:xfrm>
            <a:off x="539999" y="719998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6" name="Google Shape;336;g28c626ba869_0_946"/>
          <p:cNvSpPr txBox="1"/>
          <p:nvPr>
            <p:ph idx="1" type="body"/>
          </p:nvPr>
        </p:nvSpPr>
        <p:spPr>
          <a:xfrm>
            <a:off x="539999" y="3272199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7;p67" id="337" name="Google Shape;337;g28c626ba869_0_9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0" cy="20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8c626ba869_0_946"/>
          <p:cNvSpPr/>
          <p:nvPr/>
        </p:nvSpPr>
        <p:spPr>
          <a:xfrm>
            <a:off x="4979149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8c626ba869_0_946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6" showMasterSp="0">
  <p:cSld name="1_Title slide 5_2_1_16">
    <p:bg>
      <p:bgPr>
        <a:solidFill>
          <a:srgbClr val="252525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8c626ba869_0_952"/>
          <p:cNvSpPr txBox="1"/>
          <p:nvPr>
            <p:ph type="title"/>
          </p:nvPr>
        </p:nvSpPr>
        <p:spPr>
          <a:xfrm>
            <a:off x="539999" y="719998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2" name="Google Shape;342;g28c626ba869_0_952"/>
          <p:cNvSpPr txBox="1"/>
          <p:nvPr>
            <p:ph idx="1" type="body"/>
          </p:nvPr>
        </p:nvSpPr>
        <p:spPr>
          <a:xfrm>
            <a:off x="539999" y="3272199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;p68" id="343" name="Google Shape;343;g28c626ba869_0_9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0" cy="20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8c626ba869_0_952"/>
          <p:cNvSpPr/>
          <p:nvPr/>
        </p:nvSpPr>
        <p:spPr>
          <a:xfrm>
            <a:off x="4979149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28c626ba869_0_952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1" showMasterSp="0">
  <p:cSld name="CUSTOM_2_1_4_1_1_1_1_1_1">
    <p:bg>
      <p:bgPr>
        <a:solidFill>
          <a:srgbClr val="25252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 txBox="1"/>
          <p:nvPr>
            <p:ph type="title"/>
          </p:nvPr>
        </p:nvSpPr>
        <p:spPr>
          <a:xfrm>
            <a:off x="539999" y="2268147"/>
            <a:ext cx="8064004" cy="60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62;p64" id="48" name="Google Shape;4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3;p64" id="49" name="Google Shape;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9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4;p64" id="50" name="Google Shape;5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50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5;p64" id="51" name="Google Shape;5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" y="0"/>
            <a:ext cx="2072172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6;p64" id="52" name="Google Shape;5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6" cy="1900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7;p64" id="53" name="Google Shape;53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0"/>
          <p:cNvSpPr txBox="1"/>
          <p:nvPr>
            <p:ph idx="12" type="sldNum"/>
          </p:nvPr>
        </p:nvSpPr>
        <p:spPr>
          <a:xfrm>
            <a:off x="6216397" y="4608068"/>
            <a:ext cx="336806" cy="318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 showMasterSp="0">
  <p:cSld name="CUSTOM_2_1">
    <p:bg>
      <p:bgPr>
        <a:solidFill>
          <a:srgbClr val="252525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5;p69" id="347" name="Google Shape;347;g28c626ba869_0_9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;p69" id="348" name="Google Shape;348;g28c626ba869_0_9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8c626ba869_0_958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0" name="Google Shape;350;g28c626ba869_0_958"/>
          <p:cNvSpPr txBox="1"/>
          <p:nvPr>
            <p:ph type="title"/>
          </p:nvPr>
        </p:nvSpPr>
        <p:spPr>
          <a:xfrm>
            <a:off x="539999" y="1295699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1" name="Google Shape;351;g28c626ba869_0_958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" showMasterSp="0">
  <p:cSld name="CUSTOM_2_1_5">
    <p:bg>
      <p:bgPr>
        <a:solidFill>
          <a:schemeClr val="accen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0;p70" id="353" name="Google Shape;353;g28c626ba869_0_9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1;p70" id="354" name="Google Shape;354;g28c626ba869_0_9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8c626ba869_0_964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6" name="Google Shape;356;g28c626ba869_0_964"/>
          <p:cNvSpPr txBox="1"/>
          <p:nvPr>
            <p:ph type="title"/>
          </p:nvPr>
        </p:nvSpPr>
        <p:spPr>
          <a:xfrm>
            <a:off x="539999" y="1295699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7" name="Google Shape;357;g28c626ba869_0_964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_1" showMasterSp="0">
  <p:cSld name="CUSTOM_2_1_5_1">
    <p:bg>
      <p:bgPr>
        <a:solidFill>
          <a:srgbClr val="5DB560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p71" id="359" name="Google Shape;359;g28c626ba869_0_9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;p71" id="360" name="Google Shape;360;g28c626ba869_0_9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8c626ba869_0_970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2" name="Google Shape;362;g28c626ba869_0_970"/>
          <p:cNvSpPr txBox="1"/>
          <p:nvPr>
            <p:ph type="title"/>
          </p:nvPr>
        </p:nvSpPr>
        <p:spPr>
          <a:xfrm>
            <a:off x="539999" y="1295699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3" name="Google Shape;363;g28c626ba869_0_970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" showMasterSp="0">
  <p:cSld name="CUSTOM_2_1_4">
    <p:bg>
      <p:bgPr>
        <a:solidFill>
          <a:srgbClr val="252525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0;p72" id="365" name="Google Shape;365;g28c626ba869_0_9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1;p72" id="366" name="Google Shape;366;g28c626ba869_0_9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8c626ba869_0_976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8" name="Google Shape;368;g28c626ba869_0_976"/>
          <p:cNvSpPr txBox="1"/>
          <p:nvPr>
            <p:ph type="title"/>
          </p:nvPr>
        </p:nvSpPr>
        <p:spPr>
          <a:xfrm>
            <a:off x="539999" y="1295699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9" name="Google Shape;369;g28c626ba869_0_976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" showMasterSp="0">
  <p:cSld name="CUSTOM_2_1_4_1_1">
    <p:bg>
      <p:bgPr>
        <a:solidFill>
          <a:srgbClr val="252525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5;p73" id="371" name="Google Shape;371;g28c626ba869_0_9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73" id="372" name="Google Shape;372;g28c626ba869_0_9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8c626ba869_0_982"/>
          <p:cNvSpPr txBox="1"/>
          <p:nvPr>
            <p:ph type="title"/>
          </p:nvPr>
        </p:nvSpPr>
        <p:spPr>
          <a:xfrm>
            <a:off x="539999" y="2268147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4" name="Google Shape;374;g28c626ba869_0_982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" showMasterSp="0">
  <p:cSld name="CUSTOM_2_1_2">
    <p:bg>
      <p:bgPr>
        <a:solidFill>
          <a:schemeClr val="accen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0;p74" id="376" name="Google Shape;376;g28c626ba869_0_9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8c626ba869_0_987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8" name="Google Shape;378;g28c626ba869_0_987"/>
          <p:cNvSpPr txBox="1"/>
          <p:nvPr>
            <p:ph type="title"/>
          </p:nvPr>
        </p:nvSpPr>
        <p:spPr>
          <a:xfrm>
            <a:off x="539999" y="1295699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3;p74" id="379" name="Google Shape;379;g28c626ba869_0_9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8c626ba869_0_987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" showMasterSp="0">
  <p:cSld name="CUSTOM_2_1_2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5;p75" id="382" name="Google Shape;382;g28c626ba869_0_9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8c626ba869_0_993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7;p75" id="384" name="Google Shape;384;g28c626ba869_0_9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4" cy="28358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8c626ba869_0_993"/>
          <p:cNvSpPr txBox="1"/>
          <p:nvPr>
            <p:ph type="title"/>
          </p:nvPr>
        </p:nvSpPr>
        <p:spPr>
          <a:xfrm>
            <a:off x="539999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9;p75" id="386" name="Google Shape;386;g28c626ba869_0_9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9" cy="36000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8c626ba869_0_993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" showMasterSp="0">
  <p:cSld name="CUSTOM_2_1_2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1;p76" id="389" name="Google Shape;389;g28c626ba869_0_10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8c626ba869_0_1000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3;p76" id="391" name="Google Shape;391;g28c626ba869_0_1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4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4;p76" id="392" name="Google Shape;392;g28c626ba869_0_1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9" cy="36000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8c626ba869_0_1000"/>
          <p:cNvSpPr txBox="1"/>
          <p:nvPr>
            <p:ph type="title"/>
          </p:nvPr>
        </p:nvSpPr>
        <p:spPr>
          <a:xfrm>
            <a:off x="539999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4" name="Google Shape;394;g28c626ba869_0_1000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_1" showMasterSp="0">
  <p:cSld name="CUSTOM_2_1_2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7;p77" id="396" name="Google Shape;396;g28c626ba869_0_10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8c626ba869_0_1007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9;p77" id="398" name="Google Shape;398;g28c626ba869_0_10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4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80;p77" id="399" name="Google Shape;399;g28c626ba869_0_10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9" cy="36000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8c626ba869_0_1007"/>
          <p:cNvSpPr txBox="1"/>
          <p:nvPr>
            <p:ph type="title"/>
          </p:nvPr>
        </p:nvSpPr>
        <p:spPr>
          <a:xfrm>
            <a:off x="539999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1" name="Google Shape;401;g28c626ba869_0_1007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8c626ba869_0_1014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4" name="Google Shape;404;g28c626ba869_0_1014"/>
          <p:cNvSpPr txBox="1"/>
          <p:nvPr>
            <p:ph type="title"/>
          </p:nvPr>
        </p:nvSpPr>
        <p:spPr>
          <a:xfrm>
            <a:off x="539999" y="719998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86;p78" id="405" name="Google Shape;405;g28c626ba869_0_10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4" cy="28358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8c626ba869_0_1014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_1" showMasterSp="0">
  <p:cSld name="CUSTOM_2_1_4_1_1_1_1_1_2_1">
    <p:bg>
      <p:bgPr>
        <a:solidFill>
          <a:srgbClr val="EFF0F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6;p66" id="56" name="Google Shape;5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6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7;p66" id="57" name="Google Shape;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8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8;p66" id="58" name="Google Shape;5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2"/>
            <a:ext cx="1637130" cy="2761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9;p66" id="59" name="Google Shape;5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57"/>
            <a:ext cx="2868355" cy="2965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0;p66" id="60" name="Google Shape;60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5" y="0"/>
            <a:ext cx="3603477" cy="2483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1;p66" id="61" name="Google Shape;61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2"/>
            <a:ext cx="1625892" cy="2772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2;p66" id="62" name="Google Shape;62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7"/>
            <a:ext cx="724114" cy="69009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1"/>
          <p:cNvSpPr txBox="1"/>
          <p:nvPr/>
        </p:nvSpPr>
        <p:spPr>
          <a:xfrm>
            <a:off x="919162" y="2398896"/>
            <a:ext cx="7310402" cy="345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14;p66" id="64" name="Google Shape;64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1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8;p79" id="408" name="Google Shape;408;g28c626ba869_0_10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8c626ba869_0_1019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0" name="Google Shape;410;g28c626ba869_0_1019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1;p80" id="412" name="Google Shape;412;g28c626ba869_0_10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8c626ba869_0_1023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4" name="Google Shape;414;g28c626ba869_0_1023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4;p81" id="416" name="Google Shape;416;g28c626ba869_0_10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8c626ba869_0_1027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8" name="Google Shape;418;g28c626ba869_0_1027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>
  <p:cSld name="1_Title slide 5_2_1_2_1_1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8c626ba869_0_1031"/>
          <p:cNvSpPr txBox="1"/>
          <p:nvPr>
            <p:ph type="title"/>
          </p:nvPr>
        </p:nvSpPr>
        <p:spPr>
          <a:xfrm>
            <a:off x="3805199" y="719998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1" name="Google Shape;421;g28c626ba869_0_1031"/>
          <p:cNvSpPr txBox="1"/>
          <p:nvPr>
            <p:ph idx="1" type="body"/>
          </p:nvPr>
        </p:nvSpPr>
        <p:spPr>
          <a:xfrm>
            <a:off x="3805199" y="1122599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2" name="Google Shape;422;g28c626ba869_0_1031"/>
          <p:cNvSpPr txBox="1"/>
          <p:nvPr>
            <p:ph idx="2" type="body"/>
          </p:nvPr>
        </p:nvSpPr>
        <p:spPr>
          <a:xfrm>
            <a:off x="3805199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3" name="Google Shape;423;g28c626ba869_0_1031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">
  <p:cSld name="1_Title slide 5_2_1_4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c626ba869_0_1036"/>
          <p:cNvSpPr txBox="1"/>
          <p:nvPr>
            <p:ph type="title"/>
          </p:nvPr>
        </p:nvSpPr>
        <p:spPr>
          <a:xfrm>
            <a:off x="539999" y="719998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6" name="Google Shape;426;g28c626ba869_0_1036"/>
          <p:cNvSpPr txBox="1"/>
          <p:nvPr>
            <p:ph idx="1" type="body"/>
          </p:nvPr>
        </p:nvSpPr>
        <p:spPr>
          <a:xfrm>
            <a:off x="1008000" y="1439999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7" name="Google Shape;427;g28c626ba869_0_1036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">
  <p:cSld name="1_Title slide 5_2_1_4_1_1_1_1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c626ba869_0_1040"/>
          <p:cNvSpPr txBox="1"/>
          <p:nvPr>
            <p:ph type="title"/>
          </p:nvPr>
        </p:nvSpPr>
        <p:spPr>
          <a:xfrm>
            <a:off x="539999" y="719998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0" name="Google Shape;430;g28c626ba869_0_1040"/>
          <p:cNvSpPr txBox="1"/>
          <p:nvPr>
            <p:ph idx="1" type="body"/>
          </p:nvPr>
        </p:nvSpPr>
        <p:spPr>
          <a:xfrm>
            <a:off x="539999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1" name="Google Shape;431;g28c626ba869_0_1040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">
  <p:cSld name="1_Title slide 5_2_1_4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c626ba869_0_1044"/>
          <p:cNvSpPr txBox="1"/>
          <p:nvPr>
            <p:ph type="title"/>
          </p:nvPr>
        </p:nvSpPr>
        <p:spPr>
          <a:xfrm>
            <a:off x="539999" y="719998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4" name="Google Shape;434;g28c626ba869_0_1044"/>
          <p:cNvSpPr txBox="1"/>
          <p:nvPr>
            <p:ph idx="1" type="body"/>
          </p:nvPr>
        </p:nvSpPr>
        <p:spPr>
          <a:xfrm>
            <a:off x="539999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5" name="Google Shape;435;g28c626ba869_0_1044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 2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c626ba869_0_1048"/>
          <p:cNvSpPr txBox="1"/>
          <p:nvPr>
            <p:ph type="title"/>
          </p:nvPr>
        </p:nvSpPr>
        <p:spPr>
          <a:xfrm>
            <a:off x="539999" y="719998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8" name="Google Shape;438;g28c626ba869_0_1048"/>
          <p:cNvSpPr txBox="1"/>
          <p:nvPr>
            <p:ph idx="1" type="body"/>
          </p:nvPr>
        </p:nvSpPr>
        <p:spPr>
          <a:xfrm>
            <a:off x="539999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9" name="Google Shape;439;g28c626ba869_0_1048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>
  <p:cSld name="1_Title slide 5_2_1_12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8c626ba869_0_1052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2" name="Google Shape;442;g28c626ba869_0_1052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" showMasterSp="0">
  <p:cSld name="1_Title slide 5_2_1_12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c626ba869_0_105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8c626ba869_0_1055"/>
          <p:cNvSpPr txBox="1"/>
          <p:nvPr>
            <p:ph idx="1" type="body"/>
          </p:nvPr>
        </p:nvSpPr>
        <p:spPr>
          <a:xfrm>
            <a:off x="539999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9;p88" id="446" name="Google Shape;446;g28c626ba869_0_10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8c626ba869_0_1055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42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" showMasterSp="0">
  <p:cSld name="1_Title slide 5_2_1_12_1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8c626ba869_0_106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8c626ba869_0_1060"/>
          <p:cNvSpPr txBox="1"/>
          <p:nvPr>
            <p:ph idx="1" type="body"/>
          </p:nvPr>
        </p:nvSpPr>
        <p:spPr>
          <a:xfrm>
            <a:off x="539999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3;p89" id="451" name="Google Shape;451;g28c626ba869_0_10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8c626ba869_0_1060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" showMasterSp="0">
  <p:cSld name="CUSTOM_2_1_4_1">
    <p:bg>
      <p:bgPr>
        <a:solidFill>
          <a:srgbClr val="252525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5;p90" id="454" name="Google Shape;454;g28c626ba869_0_10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6;p90" id="455" name="Google Shape;455;g28c626ba869_0_10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8c626ba869_0_1065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 2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c626ba869_0_1069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59" name="Google Shape;459;g28c626ba869_0_1069"/>
          <p:cNvSpPr txBox="1"/>
          <p:nvPr>
            <p:ph type="title"/>
          </p:nvPr>
        </p:nvSpPr>
        <p:spPr>
          <a:xfrm>
            <a:off x="539999" y="719998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91;p91" id="460" name="Google Shape;460;g28c626ba869_0_10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4" cy="28358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8c626ba869_0_1069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 2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8c626ba869_0_1074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4" name="Google Shape;464;g28c626ba869_0_1074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 2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5;p93" id="466" name="Google Shape;466;g28c626ba869_0_10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8c626ba869_0_1077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8" name="Google Shape;468;g28c626ba869_0_1077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 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8;p94" id="470" name="Google Shape;470;g28c626ba869_0_10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8c626ba869_0_1081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2" name="Google Shape;472;g28c626ba869_0_1081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 2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1;p95" id="474" name="Google Shape;474;g28c626ba869_0_10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8c626ba869_0_1085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6" name="Google Shape;476;g28c626ba869_0_1085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_1" showMasterSp="0">
  <p:cSld name="1_Title slide 5_2_1_5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8c626ba869_0_1089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9" name="Google Shape;479;g28c626ba869_0_1089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2">
  <p:cSld name="1_Title slide 5_2_1_12_2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8c626ba869_0_1092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2" name="Google Shape;482;g28c626ba869_0_1092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">
  <p:cSld name="1_Title slide 5_2_1_4_1_1_1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c626ba869_0_1095"/>
          <p:cNvSpPr txBox="1"/>
          <p:nvPr>
            <p:ph type="title"/>
          </p:nvPr>
        </p:nvSpPr>
        <p:spPr>
          <a:xfrm>
            <a:off x="539999" y="719998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5" name="Google Shape;485;g28c626ba869_0_1095"/>
          <p:cNvSpPr txBox="1"/>
          <p:nvPr>
            <p:ph idx="1" type="body"/>
          </p:nvPr>
        </p:nvSpPr>
        <p:spPr>
          <a:xfrm>
            <a:off x="1008000" y="1439999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6" name="Google Shape;486;g28c626ba869_0_1095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_1">
  <p:cSld name="1_Title slide 5_2_1_4_1_1_1_1_1_1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8c626ba869_0_1099"/>
          <p:cNvSpPr txBox="1"/>
          <p:nvPr>
            <p:ph type="title"/>
          </p:nvPr>
        </p:nvSpPr>
        <p:spPr>
          <a:xfrm>
            <a:off x="539999" y="719998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9" name="Google Shape;489;g28c626ba869_0_1099"/>
          <p:cNvSpPr txBox="1"/>
          <p:nvPr>
            <p:ph idx="1" type="body"/>
          </p:nvPr>
        </p:nvSpPr>
        <p:spPr>
          <a:xfrm>
            <a:off x="539999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0" name="Google Shape;490;g28c626ba869_0_1099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2" showMasterSp="0">
  <p:cSld name="1_Title slide 5_2_1_12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c626ba869_0_110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28c626ba869_0_1103"/>
          <p:cNvSpPr txBox="1"/>
          <p:nvPr>
            <p:ph idx="1" type="body"/>
          </p:nvPr>
        </p:nvSpPr>
        <p:spPr>
          <a:xfrm>
            <a:off x="539999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1;p100" id="494" name="Google Shape;494;g28c626ba869_0_1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8c626ba869_0_1103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_1" showMasterSp="0">
  <p:cSld name="1_Title slide 5_2_1_12_1_1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8c626ba869_0_110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28c626ba869_0_1108"/>
          <p:cNvSpPr txBox="1"/>
          <p:nvPr>
            <p:ph idx="1" type="body"/>
          </p:nvPr>
        </p:nvSpPr>
        <p:spPr>
          <a:xfrm>
            <a:off x="539999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5;p101" id="499" name="Google Shape;499;g28c626ba869_0_1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8c626ba869_0_1108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" showMasterSp="0">
  <p:cSld name="CUSTOM_2_1_4_1_1_1">
    <p:bg>
      <p:bgPr>
        <a:solidFill>
          <a:srgbClr val="EFF0F5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8c626ba869_0_1113"/>
          <p:cNvSpPr txBox="1"/>
          <p:nvPr>
            <p:ph type="title"/>
          </p:nvPr>
        </p:nvSpPr>
        <p:spPr>
          <a:xfrm>
            <a:off x="539999" y="2268147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15;p59" id="503" name="Google Shape;503;g28c626ba869_0_1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3" cy="1467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6;p59" id="504" name="Google Shape;504;g28c626ba869_0_1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9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7;p59" id="505" name="Google Shape;505;g28c626ba869_0_1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8;p59" id="506" name="Google Shape;506;g28c626ba869_0_1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9;p59" id="507" name="Google Shape;507;g28c626ba869_0_1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7" cy="133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0;p59" id="508" name="Google Shape;508;g28c626ba869_0_1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0" y="2863457"/>
            <a:ext cx="1431764" cy="1438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1;p59" id="509" name="Google Shape;509;g28c626ba869_0_11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2;p59" id="510" name="Google Shape;510;g28c626ba869_0_11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28c626ba869_0_1113"/>
          <p:cNvSpPr txBox="1"/>
          <p:nvPr>
            <p:ph idx="12" type="sldNum"/>
          </p:nvPr>
        </p:nvSpPr>
        <p:spPr>
          <a:xfrm>
            <a:off x="6216395" y="460806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7_1_1" showMasterSp="0">
  <p:cSld name="1_Title slide 5_2_1_17_1_1">
    <p:bg>
      <p:bgPr>
        <a:solidFill>
          <a:srgbClr val="EFF0F5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2;p46" id="513" name="Google Shape;513;g28c626ba869_0_1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2"/>
            <a:ext cx="9144000" cy="48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28c626ba869_0_1124"/>
          <p:cNvSpPr txBox="1"/>
          <p:nvPr>
            <p:ph type="title"/>
          </p:nvPr>
        </p:nvSpPr>
        <p:spPr>
          <a:xfrm>
            <a:off x="539999" y="719998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5" name="Google Shape;515;g28c626ba869_0_1124"/>
          <p:cNvSpPr txBox="1"/>
          <p:nvPr>
            <p:ph idx="1" type="body"/>
          </p:nvPr>
        </p:nvSpPr>
        <p:spPr>
          <a:xfrm>
            <a:off x="539999" y="3272199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5;p46" id="516" name="Google Shape;516;g28c626ba869_0_1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28c626ba869_0_1124"/>
          <p:cNvSpPr txBox="1"/>
          <p:nvPr>
            <p:ph idx="12" type="sldNum"/>
          </p:nvPr>
        </p:nvSpPr>
        <p:spPr>
          <a:xfrm>
            <a:off x="6216395" y="460806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>
  <p:cSld name="1_Title slide 5_2_1_12 2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8c626ba869_0_1130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520" name="Google Shape;520;g28c626ba869_0_1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28c626ba869_0_1130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3" name="Google Shape;523;g28c626ba869_0_1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28c626ba869_0_113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5" name="Google Shape;525;g28c626ba869_0_113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526" name="Google Shape;526;g28c626ba869_0_1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94.xml"/><Relationship Id="rId49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6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66;p85" id="6" name="Google Shape;6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4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" type="body"/>
          </p:nvPr>
        </p:nvSpPr>
        <p:spPr>
          <a:xfrm>
            <a:off x="539999" y="1260000"/>
            <a:ext cx="806400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" name="Google Shape;9;p34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66;p85" id="267" name="Google Shape;267;g28c626ba869_0_87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8c626ba869_0_878"/>
          <p:cNvSpPr txBox="1"/>
          <p:nvPr>
            <p:ph type="title"/>
          </p:nvPr>
        </p:nvSpPr>
        <p:spPr>
          <a:xfrm>
            <a:off x="539999" y="719998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9" name="Google Shape;269;g28c626ba869_0_878"/>
          <p:cNvSpPr txBox="1"/>
          <p:nvPr>
            <p:ph idx="1" type="body"/>
          </p:nvPr>
        </p:nvSpPr>
        <p:spPr>
          <a:xfrm>
            <a:off x="539999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g28c626ba869_0_878"/>
          <p:cNvSpPr txBox="1"/>
          <p:nvPr>
            <p:ph idx="12" type="sldNum"/>
          </p:nvPr>
        </p:nvSpPr>
        <p:spPr>
          <a:xfrm>
            <a:off x="6279548" y="4635137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  <p:sldLayoutId id="2147483736" r:id="rId40"/>
    <p:sldLayoutId id="2147483737" r:id="rId41"/>
    <p:sldLayoutId id="2147483738" r:id="rId42"/>
    <p:sldLayoutId id="2147483739" r:id="rId43"/>
    <p:sldLayoutId id="2147483740" r:id="rId44"/>
    <p:sldLayoutId id="2147483741" r:id="rId45"/>
    <p:sldLayoutId id="2147483742" r:id="rId46"/>
    <p:sldLayoutId id="2147483743" r:id="rId47"/>
    <p:sldLayoutId id="2147483744" r:id="rId48"/>
    <p:sldLayoutId id="2147483745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5.png"/><Relationship Id="rId4" Type="http://schemas.openxmlformats.org/officeDocument/2006/relationships/image" Target="../media/image111.png"/><Relationship Id="rId5" Type="http://schemas.openxmlformats.org/officeDocument/2006/relationships/image" Target="../media/image1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9.png"/><Relationship Id="rId4" Type="http://schemas.openxmlformats.org/officeDocument/2006/relationships/image" Target="../media/image1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7.png"/><Relationship Id="rId4" Type="http://schemas.openxmlformats.org/officeDocument/2006/relationships/image" Target="../media/image1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e707dbc748_0_0"/>
          <p:cNvSpPr txBox="1"/>
          <p:nvPr>
            <p:ph type="title"/>
          </p:nvPr>
        </p:nvSpPr>
        <p:spPr>
          <a:xfrm>
            <a:off x="540000" y="1866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AOP</a:t>
            </a:r>
            <a:endParaRPr/>
          </a:p>
        </p:txBody>
      </p:sp>
      <p:sp>
        <p:nvSpPr>
          <p:cNvPr id="532" name="Google Shape;532;g1e707dbc748_0_0"/>
          <p:cNvSpPr txBox="1"/>
          <p:nvPr>
            <p:ph idx="1" type="subTitle"/>
          </p:nvPr>
        </p:nvSpPr>
        <p:spPr>
          <a:xfrm>
            <a:off x="540000" y="27388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Урок 8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"/>
          <p:cNvSpPr txBox="1"/>
          <p:nvPr/>
        </p:nvSpPr>
        <p:spPr>
          <a:xfrm>
            <a:off x="1574657" y="1724034"/>
            <a:ext cx="599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Компоненты аспектов. Introductions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0"/>
          <p:cNvSpPr txBox="1"/>
          <p:nvPr/>
        </p:nvSpPr>
        <p:spPr>
          <a:xfrm>
            <a:off x="1289542" y="2330450"/>
            <a:ext cx="65649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1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Introduction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(или “Mixin”) позволяет добавлять новые методы или свойства в существующие бины.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"/>
          <p:cNvSpPr txBox="1"/>
          <p:nvPr/>
        </p:nvSpPr>
        <p:spPr>
          <a:xfrm>
            <a:off x="1574700" y="1413209"/>
            <a:ext cx="599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Компоненты аспектов. Around-Advices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1"/>
          <p:cNvSpPr txBox="1"/>
          <p:nvPr/>
        </p:nvSpPr>
        <p:spPr>
          <a:xfrm>
            <a:off x="1289542" y="2007900"/>
            <a:ext cx="6564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Around-Advice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объединяет в себе все остальные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типы advices, так как позволяет вам вмешиваться в вызов метода до его выполнения, после него и даже изменять возвращаемое значение или кидать исключение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вместо целевого метода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8c626ba869_0_1146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Before Advice</a:t>
            </a:r>
            <a:endParaRPr/>
          </a:p>
        </p:txBody>
      </p:sp>
      <p:pic>
        <p:nvPicPr>
          <p:cNvPr descr="Image" id="606" name="Google Shape;606;g28c626ba869_0_1146"/>
          <p:cNvPicPr preferRelativeResize="0"/>
          <p:nvPr/>
        </p:nvPicPr>
        <p:blipFill rotWithShape="1">
          <a:blip r:embed="rId3">
            <a:alphaModFix/>
          </a:blip>
          <a:srcRect b="54145" l="0" r="0" t="0"/>
          <a:stretch/>
        </p:blipFill>
        <p:spPr>
          <a:xfrm>
            <a:off x="548750" y="1250100"/>
            <a:ext cx="8064002" cy="732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7" name="Google Shape;607;g28c626ba869_0_1146"/>
          <p:cNvPicPr preferRelativeResize="0"/>
          <p:nvPr/>
        </p:nvPicPr>
        <p:blipFill rotWithShape="1">
          <a:blip r:embed="rId3">
            <a:alphaModFix/>
          </a:blip>
          <a:srcRect b="0" l="0" r="0" t="54145"/>
          <a:stretch/>
        </p:blipFill>
        <p:spPr>
          <a:xfrm>
            <a:off x="548750" y="2091205"/>
            <a:ext cx="8064002" cy="73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c626ba869_0_116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After Advice</a:t>
            </a:r>
            <a:endParaRPr/>
          </a:p>
        </p:txBody>
      </p:sp>
      <p:pic>
        <p:nvPicPr>
          <p:cNvPr descr="Image" id="613" name="Google Shape;613;g28c626ba869_0_1161"/>
          <p:cNvPicPr preferRelativeResize="0"/>
          <p:nvPr/>
        </p:nvPicPr>
        <p:blipFill rotWithShape="1">
          <a:blip r:embed="rId3">
            <a:alphaModFix/>
          </a:blip>
          <a:srcRect b="57766" l="0" r="0" t="0"/>
          <a:stretch/>
        </p:blipFill>
        <p:spPr>
          <a:xfrm>
            <a:off x="548750" y="1250100"/>
            <a:ext cx="8064000" cy="900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14" name="Google Shape;614;g28c626ba869_0_1161"/>
          <p:cNvPicPr preferRelativeResize="0"/>
          <p:nvPr/>
        </p:nvPicPr>
        <p:blipFill rotWithShape="1">
          <a:blip r:embed="rId3">
            <a:alphaModFix/>
          </a:blip>
          <a:srcRect b="0" l="0" r="0" t="52994"/>
          <a:stretch/>
        </p:blipFill>
        <p:spPr>
          <a:xfrm>
            <a:off x="548750" y="2143046"/>
            <a:ext cx="8064000" cy="100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c626ba869_0_117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AfterReturning Advice</a:t>
            </a:r>
            <a:endParaRPr/>
          </a:p>
        </p:txBody>
      </p:sp>
      <p:pic>
        <p:nvPicPr>
          <p:cNvPr descr="Image" id="620" name="Google Shape;620;g28c626ba869_0_1170"/>
          <p:cNvPicPr preferRelativeResize="0"/>
          <p:nvPr/>
        </p:nvPicPr>
        <p:blipFill rotWithShape="1">
          <a:blip r:embed="rId3">
            <a:alphaModFix/>
          </a:blip>
          <a:srcRect b="56747" l="0" r="0" t="0"/>
          <a:stretch/>
        </p:blipFill>
        <p:spPr>
          <a:xfrm>
            <a:off x="548750" y="1250100"/>
            <a:ext cx="8064001" cy="605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1" name="Google Shape;621;g28c626ba869_0_1170"/>
          <p:cNvPicPr preferRelativeResize="0"/>
          <p:nvPr/>
        </p:nvPicPr>
        <p:blipFill rotWithShape="1">
          <a:blip r:embed="rId3">
            <a:alphaModFix/>
          </a:blip>
          <a:srcRect b="0" l="0" r="0" t="52633"/>
          <a:stretch/>
        </p:blipFill>
        <p:spPr>
          <a:xfrm>
            <a:off x="548750" y="1855722"/>
            <a:ext cx="8064001" cy="66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8c626ba869_0_117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AfterThrowing Advice</a:t>
            </a:r>
            <a:endParaRPr/>
          </a:p>
        </p:txBody>
      </p:sp>
      <p:pic>
        <p:nvPicPr>
          <p:cNvPr descr="Image" id="627" name="Google Shape;627;g28c626ba869_0_1179"/>
          <p:cNvPicPr preferRelativeResize="0"/>
          <p:nvPr/>
        </p:nvPicPr>
        <p:blipFill rotWithShape="1">
          <a:blip r:embed="rId3">
            <a:alphaModFix/>
          </a:blip>
          <a:srcRect b="59028" l="0" r="0" t="0"/>
          <a:stretch/>
        </p:blipFill>
        <p:spPr>
          <a:xfrm>
            <a:off x="548750" y="1250100"/>
            <a:ext cx="8064001" cy="573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8" name="Google Shape;628;g28c626ba869_0_1179"/>
          <p:cNvPicPr preferRelativeResize="0"/>
          <p:nvPr/>
        </p:nvPicPr>
        <p:blipFill rotWithShape="1">
          <a:blip r:embed="rId3">
            <a:alphaModFix/>
          </a:blip>
          <a:srcRect b="0" l="0" r="0" t="54166"/>
          <a:stretch/>
        </p:blipFill>
        <p:spPr>
          <a:xfrm>
            <a:off x="548750" y="1823790"/>
            <a:ext cx="8064001" cy="641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8c626ba869_0_119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Around Advice</a:t>
            </a:r>
            <a:endParaRPr/>
          </a:p>
        </p:txBody>
      </p:sp>
      <p:pic>
        <p:nvPicPr>
          <p:cNvPr descr="Image" id="634" name="Google Shape;634;g28c626ba869_0_1190"/>
          <p:cNvPicPr preferRelativeResize="0"/>
          <p:nvPr/>
        </p:nvPicPr>
        <p:blipFill rotWithShape="1">
          <a:blip r:embed="rId3">
            <a:alphaModFix/>
          </a:blip>
          <a:srcRect b="76069" l="0" r="0" t="0"/>
          <a:stretch/>
        </p:blipFill>
        <p:spPr>
          <a:xfrm>
            <a:off x="548750" y="1250100"/>
            <a:ext cx="8064000" cy="598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35" name="Google Shape;635;g28c626ba869_0_1190"/>
          <p:cNvPicPr preferRelativeResize="0"/>
          <p:nvPr/>
        </p:nvPicPr>
        <p:blipFill rotWithShape="1">
          <a:blip r:embed="rId3">
            <a:alphaModFix/>
          </a:blip>
          <a:srcRect b="70687" l="0" r="0" t="99894"/>
          <a:stretch/>
        </p:blipFill>
        <p:spPr>
          <a:xfrm flipH="1" rot="10800000">
            <a:off x="548750" y="1848854"/>
            <a:ext cx="8064000" cy="176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7"/>
          <p:cNvSpPr txBox="1"/>
          <p:nvPr/>
        </p:nvSpPr>
        <p:spPr>
          <a:xfrm>
            <a:off x="3793200" y="1669538"/>
            <a:ext cx="15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7"/>
          <p:cNvSpPr txBox="1"/>
          <p:nvPr/>
        </p:nvSpPr>
        <p:spPr>
          <a:xfrm>
            <a:off x="1217078" y="2226783"/>
            <a:ext cx="6709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2032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Point в Spring AOP</a:t>
            </a: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место в программе, где аспект может быть применен. Это может быть при вызове метода, при обработке исключения, при инициализации объекта и так далее.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8c626ba869_0_120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Join Point</a:t>
            </a:r>
            <a:endParaRPr/>
          </a:p>
        </p:txBody>
      </p:sp>
      <p:pic>
        <p:nvPicPr>
          <p:cNvPr descr="Image" id="647" name="Google Shape;647;g28c626ba869_0_1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1" y="1250100"/>
            <a:ext cx="8063999" cy="240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8c626ba869_0_120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Join Point</a:t>
            </a:r>
            <a:endParaRPr/>
          </a:p>
        </p:txBody>
      </p:sp>
      <p:pic>
        <p:nvPicPr>
          <p:cNvPr descr="Image" id="653" name="Google Shape;653;g28c626ba869_0_1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250099"/>
            <a:ext cx="8063940" cy="24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"/>
          <p:cNvSpPr txBox="1"/>
          <p:nvPr>
            <p:ph idx="4294967295" type="title"/>
          </p:nvPr>
        </p:nvSpPr>
        <p:spPr>
          <a:xfrm>
            <a:off x="548748" y="719998"/>
            <a:ext cx="8064004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SemiBold"/>
              <a:buNone/>
            </a:pPr>
            <a:r>
              <a:rPr lang="en-US"/>
              <a:t>Что будет на уроке сегодня</a:t>
            </a:r>
            <a:endParaRPr/>
          </a:p>
        </p:txBody>
      </p:sp>
      <p:sp>
        <p:nvSpPr>
          <p:cNvPr id="538" name="Google Shape;538;p2"/>
          <p:cNvSpPr txBox="1"/>
          <p:nvPr>
            <p:ph idx="1" type="body"/>
          </p:nvPr>
        </p:nvSpPr>
        <p:spPr>
          <a:xfrm>
            <a:off x="526843" y="1250103"/>
            <a:ext cx="71052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Spring AOP</a:t>
            </a:r>
            <a:endParaRPr sz="1200"/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Аспекты в Spring AOP</a:t>
            </a:r>
            <a:endParaRPr sz="1200"/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After, AfterReturning, AfterThrowing, Around Advice</a:t>
            </a:r>
            <a:endParaRPr sz="1200"/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Join Points </a:t>
            </a:r>
            <a:endParaRPr sz="1200"/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Introductions</a:t>
            </a:r>
            <a:endParaRPr sz="1200"/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Interceptors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8c626ba869_0_1215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Join Point</a:t>
            </a:r>
            <a:endParaRPr/>
          </a:p>
        </p:txBody>
      </p:sp>
      <p:pic>
        <p:nvPicPr>
          <p:cNvPr descr="Image" id="659" name="Google Shape;659;g28c626ba869_0_1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50" y="1250100"/>
            <a:ext cx="8063949" cy="205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c626ba869_0_122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Pointcut Expressions</a:t>
            </a:r>
            <a:endParaRPr/>
          </a:p>
        </p:txBody>
      </p:sp>
      <p:sp>
        <p:nvSpPr>
          <p:cNvPr id="665" name="Google Shape;665;g28c626ba869_0_1221"/>
          <p:cNvSpPr txBox="1"/>
          <p:nvPr/>
        </p:nvSpPr>
        <p:spPr>
          <a:xfrm>
            <a:off x="548750" y="1252520"/>
            <a:ext cx="7226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666" name="Google Shape;666;g28c626ba869_0_1221"/>
          <p:cNvPicPr preferRelativeResize="0"/>
          <p:nvPr/>
        </p:nvPicPr>
        <p:blipFill rotWithShape="1">
          <a:blip r:embed="rId3">
            <a:alphaModFix/>
          </a:blip>
          <a:srcRect b="43029" l="0" r="0" t="0"/>
          <a:stretch/>
        </p:blipFill>
        <p:spPr>
          <a:xfrm>
            <a:off x="548750" y="1537199"/>
            <a:ext cx="8064001" cy="470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67" name="Google Shape;667;g28c626ba869_0_1221"/>
          <p:cNvPicPr preferRelativeResize="0"/>
          <p:nvPr/>
        </p:nvPicPr>
        <p:blipFill rotWithShape="1">
          <a:blip r:embed="rId4">
            <a:alphaModFix/>
          </a:blip>
          <a:srcRect b="39802" l="0" r="0" t="0"/>
          <a:stretch/>
        </p:blipFill>
        <p:spPr>
          <a:xfrm>
            <a:off x="548750" y="2637625"/>
            <a:ext cx="8064000" cy="448553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28c626ba869_0_1221"/>
          <p:cNvSpPr txBox="1"/>
          <p:nvPr/>
        </p:nvSpPr>
        <p:spPr>
          <a:xfrm>
            <a:off x="548750" y="2381848"/>
            <a:ext cx="7226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669" name="Google Shape;669;g28c626ba869_0_12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750" y="3720886"/>
            <a:ext cx="5245100" cy="6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28c626ba869_0_1221"/>
          <p:cNvSpPr txBox="1"/>
          <p:nvPr/>
        </p:nvSpPr>
        <p:spPr>
          <a:xfrm>
            <a:off x="548750" y="3427429"/>
            <a:ext cx="7226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c626ba869_0_1233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Introductions</a:t>
            </a:r>
            <a:endParaRPr/>
          </a:p>
        </p:txBody>
      </p:sp>
      <p:pic>
        <p:nvPicPr>
          <p:cNvPr descr="Image" id="676" name="Google Shape;676;g28c626ba869_0_1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49" y="1250099"/>
            <a:ext cx="8063999" cy="3002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8c626ba869_0_1245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682" name="Google Shape;682;g28c626ba869_0_1245"/>
          <p:cNvSpPr txBox="1"/>
          <p:nvPr>
            <p:ph idx="1" type="body"/>
          </p:nvPr>
        </p:nvSpPr>
        <p:spPr>
          <a:xfrm>
            <a:off x="526843" y="1250103"/>
            <a:ext cx="71052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Introductions могут быть полезны в ряде сценариев:</a:t>
            </a:r>
            <a:br>
              <a:rPr b="1" lang="en-US" sz="1200">
                <a:solidFill>
                  <a:srgbClr val="000000"/>
                </a:solidFill>
              </a:rPr>
            </a:br>
            <a:endParaRPr b="1"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Переиспользование кода</a:t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Постепенное внедрение новых возможностей</a:t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Работа с сторонними библиотеками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8c626ba869_0_1252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AfterThrowing</a:t>
            </a:r>
            <a:endParaRPr/>
          </a:p>
        </p:txBody>
      </p:sp>
      <p:pic>
        <p:nvPicPr>
          <p:cNvPr descr="Image" id="688" name="Google Shape;688;g28c626ba869_0_1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250100"/>
            <a:ext cx="8064002" cy="18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8c626ba869_0_125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Управление исключениями на уровне аспектов</a:t>
            </a:r>
            <a:r>
              <a:rPr lang="en-US"/>
              <a:t> </a:t>
            </a:r>
            <a:endParaRPr/>
          </a:p>
        </p:txBody>
      </p:sp>
      <p:sp>
        <p:nvSpPr>
          <p:cNvPr id="694" name="Google Shape;694;g28c626ba869_0_1259"/>
          <p:cNvSpPr txBox="1"/>
          <p:nvPr>
            <p:ph idx="1" type="body"/>
          </p:nvPr>
        </p:nvSpPr>
        <p:spPr>
          <a:xfrm>
            <a:off x="526843" y="1250103"/>
            <a:ext cx="71052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Логирование.</a:t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Уведомления.</a:t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Трансформация исключений.</a:t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Откат транзакций.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descr="preencoded.png" id="695" name="Google Shape;695;g28c626ba869_0_1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7750" y="2029900"/>
            <a:ext cx="1869475" cy="17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8c626ba869_0_1266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Управление исключениями на уровне аспектов</a:t>
            </a:r>
            <a:r>
              <a:rPr lang="en-US"/>
              <a:t> </a:t>
            </a:r>
            <a:endParaRPr/>
          </a:p>
        </p:txBody>
      </p:sp>
      <p:pic>
        <p:nvPicPr>
          <p:cNvPr descr="Image" id="701" name="Google Shape;701;g28c626ba869_0_1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250100"/>
            <a:ext cx="8064000" cy="2066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c626ba869_0_1273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Как управлять порядком advice в Spring AOP?</a:t>
            </a:r>
            <a:endParaRPr/>
          </a:p>
        </p:txBody>
      </p:sp>
      <p:pic>
        <p:nvPicPr>
          <p:cNvPr descr="Image" id="707" name="Google Shape;707;g28c626ba869_0_1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2" y="1250101"/>
            <a:ext cx="5137020" cy="34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8c626ba869_0_128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JDK Dynamic Proxy vs. CGLIB proxy</a:t>
            </a:r>
            <a:endParaRPr/>
          </a:p>
        </p:txBody>
      </p:sp>
      <p:pic>
        <p:nvPicPr>
          <p:cNvPr descr="Image" id="713" name="Google Shape;713;g28c626ba869_0_1280"/>
          <p:cNvPicPr preferRelativeResize="0"/>
          <p:nvPr/>
        </p:nvPicPr>
        <p:blipFill rotWithShape="1">
          <a:blip r:embed="rId3">
            <a:alphaModFix/>
          </a:blip>
          <a:srcRect b="54646" l="0" r="0" t="104810"/>
          <a:stretch/>
        </p:blipFill>
        <p:spPr>
          <a:xfrm flipH="1" rot="10800000">
            <a:off x="548750" y="1250100"/>
            <a:ext cx="8064177" cy="15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8c626ba869_0_1287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@Transactional аннотация и её настройка  </a:t>
            </a:r>
            <a:endParaRPr/>
          </a:p>
        </p:txBody>
      </p:sp>
      <p:pic>
        <p:nvPicPr>
          <p:cNvPr descr="Image" id="719" name="Google Shape;719;g28c626ba869_0_1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6" y="1250101"/>
            <a:ext cx="5661820" cy="2450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20" name="Google Shape;720;g28c626ba869_0_1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750" y="3769694"/>
            <a:ext cx="5661823" cy="91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"/>
          <p:cNvSpPr txBox="1"/>
          <p:nvPr/>
        </p:nvSpPr>
        <p:spPr>
          <a:xfrm>
            <a:off x="916799" y="1424654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AOP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"/>
          <p:cNvSpPr txBox="1"/>
          <p:nvPr/>
        </p:nvSpPr>
        <p:spPr>
          <a:xfrm>
            <a:off x="1217099" y="2072803"/>
            <a:ext cx="67098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AOP (Aspect-Oriented Programming)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часть фреймворка Spring, позволяющая вводить аспекты в программный код, что упрощает модульность приложения путем разделения кросс-куттинговой функциональности, такой как логирование, безопасность и транзакции.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8c626ba869_0_1295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Interceptors</a:t>
            </a:r>
            <a:endParaRPr/>
          </a:p>
        </p:txBody>
      </p:sp>
      <p:pic>
        <p:nvPicPr>
          <p:cNvPr descr="Image" id="726" name="Google Shape;726;g28c626ba869_0_1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250100"/>
            <a:ext cx="8064001" cy="2629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8c626ba869_0_1303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Interceptors</a:t>
            </a:r>
            <a:endParaRPr/>
          </a:p>
        </p:txBody>
      </p:sp>
      <p:pic>
        <p:nvPicPr>
          <p:cNvPr descr="Image" id="732" name="Google Shape;732;g28c626ba869_0_1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250100"/>
            <a:ext cx="8063999" cy="2097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8c626ba869_0_130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Как AOP влияет на разработку</a:t>
            </a:r>
            <a:endParaRPr/>
          </a:p>
        </p:txBody>
      </p:sp>
      <p:sp>
        <p:nvSpPr>
          <p:cNvPr id="738" name="Google Shape;738;g28c626ba869_0_1309"/>
          <p:cNvSpPr txBox="1"/>
          <p:nvPr>
            <p:ph idx="1" type="body"/>
          </p:nvPr>
        </p:nvSpPr>
        <p:spPr>
          <a:xfrm>
            <a:off x="526843" y="1250103"/>
            <a:ext cx="71052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Повторное использование кода и модульность .</a:t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Улучшение читаемости и поддержки кода </a:t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Гибкая настройка  </a:t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Обработка исключений  </a:t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Безупречные транзакции  </a:t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Понимание проксирования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descr="preencoded.png" id="739" name="Google Shape;739;g28c626ba869_0_1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402" y="1868602"/>
            <a:ext cx="1980700" cy="216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"/>
          <p:cNvSpPr txBox="1"/>
          <p:nvPr/>
        </p:nvSpPr>
        <p:spPr>
          <a:xfrm>
            <a:off x="1217100" y="1974378"/>
            <a:ext cx="67098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AOP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помогает разработчикам писать более чистый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модульный код. Вы можете сосредоточиться на основной логике вашего приложения, не беспокоясь о дополнительных функциях, таких как логирование или безопасность.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"/>
          <p:cNvSpPr txBox="1"/>
          <p:nvPr/>
        </p:nvSpPr>
        <p:spPr>
          <a:xfrm>
            <a:off x="916799" y="1424654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AOP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"/>
          <p:cNvSpPr txBox="1"/>
          <p:nvPr/>
        </p:nvSpPr>
        <p:spPr>
          <a:xfrm>
            <a:off x="599213" y="1661901"/>
            <a:ext cx="79455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Аспект в Spring AOP — это модуль, который определяет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“перекрестные” или “сквозные” задачи, такие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логирование, безопасность или транзакции.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Аспекты работают таким образом, что они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“внедряются” или “вплетаются” в ваш код в определенные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места, которые вы указываете. 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56" name="Google Shape;556;p5"/>
          <p:cNvSpPr txBox="1"/>
          <p:nvPr/>
        </p:nvSpPr>
        <p:spPr>
          <a:xfrm>
            <a:off x="916800" y="1038234"/>
            <a:ext cx="731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Аспекты в Spring AOP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8c626ba869_0_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Логирование методов</a:t>
            </a:r>
            <a:endParaRPr/>
          </a:p>
        </p:txBody>
      </p:sp>
      <p:pic>
        <p:nvPicPr>
          <p:cNvPr descr="Image" id="562" name="Google Shape;562;g28c626ba869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325" y="1250100"/>
            <a:ext cx="8064000" cy="178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c626ba869_0_58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Измерение времени выполнения</a:t>
            </a:r>
            <a:endParaRPr/>
          </a:p>
        </p:txBody>
      </p:sp>
      <p:pic>
        <p:nvPicPr>
          <p:cNvPr descr="Image" id="568" name="Google Shape;568;g28c626ba869_0_5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62" y="1252900"/>
            <a:ext cx="8063988" cy="1481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9" name="Google Shape;569;g28c626ba869_0_5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750" y="2726684"/>
            <a:ext cx="8063996" cy="1172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c626ba869_0_58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Изменение возвращаемого значения</a:t>
            </a:r>
            <a:endParaRPr/>
          </a:p>
        </p:txBody>
      </p:sp>
      <p:pic>
        <p:nvPicPr>
          <p:cNvPr descr="Image" id="575" name="Google Shape;575;g28c626ba869_0_5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250100"/>
            <a:ext cx="8064002" cy="157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c626ba869_0_86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Компоненты аспектов. Advices</a:t>
            </a:r>
            <a:endParaRPr/>
          </a:p>
        </p:txBody>
      </p:sp>
      <p:sp>
        <p:nvSpPr>
          <p:cNvPr id="581" name="Google Shape;581;g28c626ba869_0_868"/>
          <p:cNvSpPr/>
          <p:nvPr/>
        </p:nvSpPr>
        <p:spPr>
          <a:xfrm>
            <a:off x="540000" y="1269700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2" name="Google Shape;582;g28c626ba869_0_868"/>
          <p:cNvSpPr txBox="1"/>
          <p:nvPr/>
        </p:nvSpPr>
        <p:spPr>
          <a:xfrm>
            <a:off x="711384" y="1460800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Before Advice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3" name="Google Shape;583;g28c626ba869_0_868"/>
          <p:cNvSpPr/>
          <p:nvPr/>
        </p:nvSpPr>
        <p:spPr>
          <a:xfrm>
            <a:off x="540000" y="2140198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4" name="Google Shape;584;g28c626ba869_0_868"/>
          <p:cNvSpPr txBox="1"/>
          <p:nvPr/>
        </p:nvSpPr>
        <p:spPr>
          <a:xfrm>
            <a:off x="711384" y="2331298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After Returning Advice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5" name="Google Shape;585;g28c626ba869_0_868"/>
          <p:cNvSpPr/>
          <p:nvPr/>
        </p:nvSpPr>
        <p:spPr>
          <a:xfrm>
            <a:off x="540000" y="3034416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6" name="Google Shape;586;g28c626ba869_0_868"/>
          <p:cNvSpPr txBox="1"/>
          <p:nvPr/>
        </p:nvSpPr>
        <p:spPr>
          <a:xfrm>
            <a:off x="711384" y="3225516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After Throwing Advice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7" name="Google Shape;587;g28c626ba869_0_868"/>
          <p:cNvSpPr/>
          <p:nvPr/>
        </p:nvSpPr>
        <p:spPr>
          <a:xfrm>
            <a:off x="544400" y="3928641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8" name="Google Shape;588;g28c626ba869_0_868"/>
          <p:cNvSpPr txBox="1"/>
          <p:nvPr/>
        </p:nvSpPr>
        <p:spPr>
          <a:xfrm>
            <a:off x="715784" y="4119741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After (or After Finally) Advice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